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4"/>
    <p:sldId id="257" r:id="rId35"/>
    <p:sldId id="258" r:id="rId36"/>
    <p:sldId id="259" r:id="rId37"/>
    <p:sldId id="260" r:id="rId38"/>
    <p:sldId id="261" r:id="rId39"/>
    <p:sldId id="262" r:id="rId40"/>
    <p:sldId id="263" r:id="rId41"/>
    <p:sldId id="264" r:id="rId42"/>
    <p:sldId id="265" r:id="rId4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DejaVu Serif" charset="1" panose="02060603050605020204"/>
      <p:regular r:id="rId10"/>
    </p:embeddedFont>
    <p:embeddedFont>
      <p:font typeface="DejaVu Serif Bold" charset="1" panose="02060803050605020204"/>
      <p:regular r:id="rId11"/>
    </p:embeddedFont>
    <p:embeddedFont>
      <p:font typeface="DejaVu Serif Italics" charset="1" panose="020606030503050B0204"/>
      <p:regular r:id="rId12"/>
    </p:embeddedFont>
    <p:embeddedFont>
      <p:font typeface="DejaVu Serif Bold Italics" charset="1" panose="020608030503050B0204"/>
      <p:regular r:id="rId13"/>
    </p:embeddedFont>
    <p:embeddedFont>
      <p:font typeface="Public Sans" charset="1" panose="00000000000000000000"/>
      <p:regular r:id="rId14"/>
    </p:embeddedFont>
    <p:embeddedFont>
      <p:font typeface="Public Sans Bold" charset="1" panose="00000000000000000000"/>
      <p:regular r:id="rId15"/>
    </p:embeddedFont>
    <p:embeddedFont>
      <p:font typeface="Public Sans Italics" charset="1" panose="00000000000000000000"/>
      <p:regular r:id="rId16"/>
    </p:embeddedFont>
    <p:embeddedFont>
      <p:font typeface="Public Sans Bold Italics" charset="1" panose="00000000000000000000"/>
      <p:regular r:id="rId17"/>
    </p:embeddedFont>
    <p:embeddedFont>
      <p:font typeface="Caudex" charset="1" panose="02040502050505030304"/>
      <p:regular r:id="rId18"/>
    </p:embeddedFont>
    <p:embeddedFont>
      <p:font typeface="Caudex Bold" charset="1" panose="02040502050505030304"/>
      <p:regular r:id="rId19"/>
    </p:embeddedFont>
    <p:embeddedFont>
      <p:font typeface="Caudex Italics" charset="1" panose="02040502050505090304"/>
      <p:regular r:id="rId20"/>
    </p:embeddedFont>
    <p:embeddedFont>
      <p:font typeface="Caudex Bold Italics" charset="1" panose="02040502050505090304"/>
      <p:regular r:id="rId21"/>
    </p:embeddedFont>
    <p:embeddedFont>
      <p:font typeface="Fira Sans Bold" charset="1" panose="020B0803050000020004"/>
      <p:regular r:id="rId22"/>
    </p:embeddedFont>
    <p:embeddedFont>
      <p:font typeface="Fira Sans Bold Bold" charset="1" panose="020B0903050000020004"/>
      <p:regular r:id="rId23"/>
    </p:embeddedFont>
    <p:embeddedFont>
      <p:font typeface="Fira Sans Bold Italics" charset="1" panose="020B0803050000020004"/>
      <p:regular r:id="rId24"/>
    </p:embeddedFont>
    <p:embeddedFont>
      <p:font typeface="Fira Sans Bold Bold Italics" charset="1" panose="020B0903050000020004"/>
      <p:regular r:id="rId25"/>
    </p:embeddedFont>
    <p:embeddedFont>
      <p:font typeface="Fira Sans Light" charset="1" panose="020B0403050000020004"/>
      <p:regular r:id="rId26"/>
    </p:embeddedFont>
    <p:embeddedFont>
      <p:font typeface="Fira Sans Light Bold" charset="1" panose="020B0503050000020004"/>
      <p:regular r:id="rId27"/>
    </p:embeddedFont>
    <p:embeddedFont>
      <p:font typeface="Fira Sans Light Italics" charset="1" panose="020B0403050000020004"/>
      <p:regular r:id="rId28"/>
    </p:embeddedFont>
    <p:embeddedFont>
      <p:font typeface="Fira Sans Light Bold Italics" charset="1" panose="020B0503050000020004"/>
      <p:regular r:id="rId29"/>
    </p:embeddedFont>
    <p:embeddedFont>
      <p:font typeface="Fira Sans Medium" charset="1" panose="020B0603050000020004"/>
      <p:regular r:id="rId30"/>
    </p:embeddedFont>
    <p:embeddedFont>
      <p:font typeface="Fira Sans Medium Bold" charset="1" panose="020B0603050000020004"/>
      <p:regular r:id="rId31"/>
    </p:embeddedFont>
    <p:embeddedFont>
      <p:font typeface="Fira Sans Medium Italics" charset="1" panose="020B0603050000020004"/>
      <p:regular r:id="rId32"/>
    </p:embeddedFont>
    <p:embeddedFont>
      <p:font typeface="Fira Sans Medium Bold Italics" charset="1" panose="020B0703050000020004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slides/slide1.xml" Type="http://schemas.openxmlformats.org/officeDocument/2006/relationships/slide"/><Relationship Id="rId35" Target="slides/slide2.xml" Type="http://schemas.openxmlformats.org/officeDocument/2006/relationships/slide"/><Relationship Id="rId36" Target="slides/slide3.xml" Type="http://schemas.openxmlformats.org/officeDocument/2006/relationships/slide"/><Relationship Id="rId37" Target="slides/slide4.xml" Type="http://schemas.openxmlformats.org/officeDocument/2006/relationships/slide"/><Relationship Id="rId38" Target="slides/slide5.xml" Type="http://schemas.openxmlformats.org/officeDocument/2006/relationships/slide"/><Relationship Id="rId39" Target="slides/slide6.xml" Type="http://schemas.openxmlformats.org/officeDocument/2006/relationships/slide"/><Relationship Id="rId4" Target="theme/theme1.xml" Type="http://schemas.openxmlformats.org/officeDocument/2006/relationships/theme"/><Relationship Id="rId40" Target="slides/slide7.xml" Type="http://schemas.openxmlformats.org/officeDocument/2006/relationships/slide"/><Relationship Id="rId41" Target="slides/slide8.xml" Type="http://schemas.openxmlformats.org/officeDocument/2006/relationships/slide"/><Relationship Id="rId42" Target="slides/slide9.xml" Type="http://schemas.openxmlformats.org/officeDocument/2006/relationships/slide"/><Relationship Id="rId43" Target="slides/slide10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svg>
</file>

<file path=ppt/media/image4.png>
</file>

<file path=ppt/media/image5.png>
</file>

<file path=ppt/media/image6.sv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7.png" Type="http://schemas.openxmlformats.org/officeDocument/2006/relationships/image"/><Relationship Id="rId7" Target="../media/image8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3.png" Type="http://schemas.openxmlformats.org/officeDocument/2006/relationships/image"/><Relationship Id="rId11" Target="../media/image24.png" Type="http://schemas.openxmlformats.org/officeDocument/2006/relationships/image"/><Relationship Id="rId2" Target="../media/image1.jpe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Relationship Id="rId6" Target="../media/image19.png" Type="http://schemas.openxmlformats.org/officeDocument/2006/relationships/image"/><Relationship Id="rId7" Target="../media/image20.png" Type="http://schemas.openxmlformats.org/officeDocument/2006/relationships/image"/><Relationship Id="rId8" Target="../media/image21.png" Type="http://schemas.openxmlformats.org/officeDocument/2006/relationships/image"/><Relationship Id="rId9" Target="../media/image2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5.png" Type="http://schemas.openxmlformats.org/officeDocument/2006/relationships/image"/><Relationship Id="rId4" Target="../media/image26.png" Type="http://schemas.openxmlformats.org/officeDocument/2006/relationships/image"/><Relationship Id="rId5" Target="../media/image2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9074" r="0" b="907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34026" r="0" b="0"/>
          <a:stretch>
            <a:fillRect/>
          </a:stretch>
        </p:blipFill>
        <p:spPr>
          <a:xfrm flipH="false" flipV="false" rot="-10800000">
            <a:off x="9595612" y="-2725954"/>
            <a:ext cx="15015923" cy="8573599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3990260"/>
            <a:ext cx="9831289" cy="3284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666"/>
              </a:lnSpc>
            </a:pPr>
            <a:r>
              <a:rPr lang="en-US" spc="-126" sz="12666">
                <a:solidFill>
                  <a:srgbClr val="1836B2"/>
                </a:solidFill>
                <a:latin typeface="Fira Sans Bold"/>
              </a:rPr>
              <a:t>WEATHER REPORT APP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9917588" y="5847645"/>
            <a:ext cx="13567508" cy="11750728"/>
            <a:chOff x="0" y="0"/>
            <a:chExt cx="6202680" cy="537210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6202680" cy="5372100"/>
            </a:xfrm>
            <a:custGeom>
              <a:avLst/>
              <a:gdLst/>
              <a:ahLst/>
              <a:cxnLst/>
              <a:rect r="r" b="b" t="t" l="l"/>
              <a:pathLst>
                <a:path h="5372100" w="6202680">
                  <a:moveTo>
                    <a:pt x="465201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652010" y="5372100"/>
                  </a:lnTo>
                  <a:lnTo>
                    <a:pt x="6202680" y="2686050"/>
                  </a:lnTo>
                  <a:lnTo>
                    <a:pt x="4652010" y="0"/>
                  </a:lnTo>
                  <a:close/>
                </a:path>
              </a:pathLst>
            </a:custGeom>
            <a:solidFill>
              <a:srgbClr val="86C7ED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028700" y="8121422"/>
            <a:ext cx="7557262" cy="1013053"/>
            <a:chOff x="0" y="0"/>
            <a:chExt cx="10076350" cy="1350738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142875"/>
              <a:ext cx="10076350" cy="7043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0" indent="0" lvl="0">
                <a:lnSpc>
                  <a:spcPts val="4843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000000"/>
                  </a:solidFill>
                  <a:latin typeface="Fira Sans Medium"/>
                </a:rPr>
                <a:t>Lecture: Nguyen Thanh Binh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779237"/>
              <a:ext cx="10076350" cy="5715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7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0000"/>
                  </a:solidFill>
                  <a:latin typeface="Fira Sans Light"/>
                </a:rPr>
                <a:t>Mobile Development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2678159" y="1704320"/>
            <a:ext cx="2803322" cy="648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15"/>
              </a:lnSpc>
              <a:spcBef>
                <a:spcPct val="0"/>
              </a:spcBef>
            </a:pPr>
            <a:r>
              <a:rPr lang="en-US" sz="3725">
                <a:solidFill>
                  <a:srgbClr val="1836B2"/>
                </a:solidFill>
                <a:latin typeface="Fira Sans Bold Bold"/>
              </a:rPr>
              <a:t>Group 01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9074" r="0" b="907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3905212" y="3334922"/>
            <a:ext cx="10477575" cy="3617156"/>
            <a:chOff x="0" y="0"/>
            <a:chExt cx="16929867" cy="5844670"/>
          </a:xfrm>
        </p:grpSpPr>
        <p:sp>
          <p:nvSpPr>
            <p:cNvPr name="Freeform 4" id="4"/>
            <p:cNvSpPr/>
            <p:nvPr/>
          </p:nvSpPr>
          <p:spPr>
            <a:xfrm>
              <a:off x="57150" y="58420"/>
              <a:ext cx="16860017" cy="5773550"/>
            </a:xfrm>
            <a:custGeom>
              <a:avLst/>
              <a:gdLst/>
              <a:ahLst/>
              <a:cxnLst/>
              <a:rect r="r" b="b" t="t" l="l"/>
              <a:pathLst>
                <a:path h="5773550" w="16860017">
                  <a:moveTo>
                    <a:pt x="16774928" y="5743070"/>
                  </a:moveTo>
                  <a:lnTo>
                    <a:pt x="0" y="5743070"/>
                  </a:lnTo>
                  <a:cubicBezTo>
                    <a:pt x="5080" y="5760850"/>
                    <a:pt x="21590" y="5773550"/>
                    <a:pt x="40640" y="5773550"/>
                  </a:cubicBezTo>
                  <a:lnTo>
                    <a:pt x="16816837" y="5773550"/>
                  </a:lnTo>
                  <a:cubicBezTo>
                    <a:pt x="16840967" y="5773550"/>
                    <a:pt x="16860017" y="5754500"/>
                    <a:pt x="16860017" y="5730370"/>
                  </a:cubicBezTo>
                  <a:lnTo>
                    <a:pt x="16860017" y="40640"/>
                  </a:lnTo>
                  <a:cubicBezTo>
                    <a:pt x="16860017" y="21590"/>
                    <a:pt x="16847317" y="6350"/>
                    <a:pt x="16830807" y="0"/>
                  </a:cubicBezTo>
                  <a:lnTo>
                    <a:pt x="16830807" y="5687190"/>
                  </a:lnTo>
                  <a:cubicBezTo>
                    <a:pt x="16830807" y="5717670"/>
                    <a:pt x="16805407" y="5743070"/>
                    <a:pt x="16774928" y="574307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>
              <a:off x="12700" y="12700"/>
              <a:ext cx="16862557" cy="5776090"/>
            </a:xfrm>
            <a:custGeom>
              <a:avLst/>
              <a:gdLst/>
              <a:ahLst/>
              <a:cxnLst/>
              <a:rect r="r" b="b" t="t" l="l"/>
              <a:pathLst>
                <a:path h="5776090" w="16862557">
                  <a:moveTo>
                    <a:pt x="43180" y="5776090"/>
                  </a:moveTo>
                  <a:lnTo>
                    <a:pt x="16819378" y="5776090"/>
                  </a:lnTo>
                  <a:cubicBezTo>
                    <a:pt x="16843507" y="5776090"/>
                    <a:pt x="16862557" y="5757040"/>
                    <a:pt x="16862557" y="5732910"/>
                  </a:cubicBezTo>
                  <a:lnTo>
                    <a:pt x="16862557" y="43180"/>
                  </a:lnTo>
                  <a:cubicBezTo>
                    <a:pt x="16862557" y="19050"/>
                    <a:pt x="16843507" y="0"/>
                    <a:pt x="16819378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5732910"/>
                  </a:lnTo>
                  <a:cubicBezTo>
                    <a:pt x="0" y="5757040"/>
                    <a:pt x="19050" y="5776090"/>
                    <a:pt x="43180" y="5776090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  <p:sp>
          <p:nvSpPr>
            <p:cNvPr name="Freeform 6" id="6"/>
            <p:cNvSpPr/>
            <p:nvPr/>
          </p:nvSpPr>
          <p:spPr>
            <a:xfrm>
              <a:off x="0" y="0"/>
              <a:ext cx="16929867" cy="5844670"/>
            </a:xfrm>
            <a:custGeom>
              <a:avLst/>
              <a:gdLst/>
              <a:ahLst/>
              <a:cxnLst/>
              <a:rect r="r" b="b" t="t" l="l"/>
              <a:pathLst>
                <a:path h="5844670" w="16929867">
                  <a:moveTo>
                    <a:pt x="16886687" y="44450"/>
                  </a:moveTo>
                  <a:cubicBezTo>
                    <a:pt x="16881607" y="19050"/>
                    <a:pt x="16858748" y="0"/>
                    <a:pt x="16832078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5745610"/>
                  </a:lnTo>
                  <a:cubicBezTo>
                    <a:pt x="0" y="5772280"/>
                    <a:pt x="17780" y="5793870"/>
                    <a:pt x="43180" y="5800220"/>
                  </a:cubicBezTo>
                  <a:cubicBezTo>
                    <a:pt x="48260" y="5825620"/>
                    <a:pt x="71120" y="5844670"/>
                    <a:pt x="97790" y="5844670"/>
                  </a:cubicBezTo>
                  <a:lnTo>
                    <a:pt x="16873987" y="5844670"/>
                  </a:lnTo>
                  <a:cubicBezTo>
                    <a:pt x="16904467" y="5844670"/>
                    <a:pt x="16929867" y="5819270"/>
                    <a:pt x="16929867" y="5788790"/>
                  </a:cubicBezTo>
                  <a:lnTo>
                    <a:pt x="16929867" y="99060"/>
                  </a:lnTo>
                  <a:cubicBezTo>
                    <a:pt x="16929867" y="72390"/>
                    <a:pt x="16912087" y="50800"/>
                    <a:pt x="16886687" y="44450"/>
                  </a:cubicBezTo>
                  <a:close/>
                  <a:moveTo>
                    <a:pt x="12700" y="5745610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16832078" y="12700"/>
                  </a:lnTo>
                  <a:cubicBezTo>
                    <a:pt x="16856207" y="12700"/>
                    <a:pt x="16875257" y="31750"/>
                    <a:pt x="16875257" y="55880"/>
                  </a:cubicBezTo>
                  <a:lnTo>
                    <a:pt x="16875257" y="5745610"/>
                  </a:lnTo>
                  <a:cubicBezTo>
                    <a:pt x="16875257" y="5769740"/>
                    <a:pt x="16856207" y="5788790"/>
                    <a:pt x="16832078" y="5788790"/>
                  </a:cubicBezTo>
                  <a:lnTo>
                    <a:pt x="55880" y="5788790"/>
                  </a:lnTo>
                  <a:cubicBezTo>
                    <a:pt x="31750" y="5788790"/>
                    <a:pt x="12700" y="5769740"/>
                    <a:pt x="12700" y="5745610"/>
                  </a:cubicBezTo>
                  <a:close/>
                  <a:moveTo>
                    <a:pt x="16917167" y="5788790"/>
                  </a:moveTo>
                  <a:cubicBezTo>
                    <a:pt x="16917167" y="5812920"/>
                    <a:pt x="16898117" y="5831970"/>
                    <a:pt x="16873987" y="5831970"/>
                  </a:cubicBezTo>
                  <a:lnTo>
                    <a:pt x="97790" y="5831970"/>
                  </a:lnTo>
                  <a:cubicBezTo>
                    <a:pt x="78740" y="5831970"/>
                    <a:pt x="62230" y="5819270"/>
                    <a:pt x="57150" y="5801490"/>
                  </a:cubicBezTo>
                  <a:lnTo>
                    <a:pt x="16832078" y="5801490"/>
                  </a:lnTo>
                  <a:cubicBezTo>
                    <a:pt x="16862557" y="5801490"/>
                    <a:pt x="16887957" y="5776090"/>
                    <a:pt x="16887957" y="5745610"/>
                  </a:cubicBezTo>
                  <a:lnTo>
                    <a:pt x="16887957" y="58420"/>
                  </a:lnTo>
                  <a:cubicBezTo>
                    <a:pt x="16904467" y="64770"/>
                    <a:pt x="16917167" y="80010"/>
                    <a:pt x="16917167" y="99060"/>
                  </a:cubicBezTo>
                  <a:lnTo>
                    <a:pt x="16917167" y="57887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4076995" y="3307213"/>
            <a:ext cx="10134010" cy="340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217"/>
              </a:lnSpc>
            </a:pPr>
            <a:r>
              <a:rPr lang="en-US" sz="12469">
                <a:solidFill>
                  <a:srgbClr val="000000"/>
                </a:solidFill>
                <a:latin typeface="Caudex Bold"/>
              </a:rPr>
              <a:t>Thank For Attention</a:t>
            </a:r>
          </a:p>
        </p:txBody>
      </p:sp>
      <p:grpSp>
        <p:nvGrpSpPr>
          <p:cNvPr name="Group 8" id="8"/>
          <p:cNvGrpSpPr/>
          <p:nvPr/>
        </p:nvGrpSpPr>
        <p:grpSpPr>
          <a:xfrm rot="280502">
            <a:off x="12254977" y="6235399"/>
            <a:ext cx="1897924" cy="2010179"/>
            <a:chOff x="0" y="0"/>
            <a:chExt cx="2530566" cy="2680239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140265"/>
              <a:ext cx="2530566" cy="2539973"/>
              <a:chOff x="0" y="0"/>
              <a:chExt cx="1708150" cy="1714500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10160" y="16510"/>
                <a:ext cx="1685290" cy="1686560"/>
              </a:xfrm>
              <a:custGeom>
                <a:avLst/>
                <a:gdLst/>
                <a:ahLst/>
                <a:cxnLst/>
                <a:rect r="r" b="b" t="t" l="l"/>
                <a:pathLst>
                  <a:path h="1686560" w="1685290">
                    <a:moveTo>
                      <a:pt x="1685290" y="1686560"/>
                    </a:moveTo>
                    <a:lnTo>
                      <a:pt x="0" y="1678940"/>
                    </a:lnTo>
                    <a:lnTo>
                      <a:pt x="0" y="598170"/>
                    </a:lnTo>
                    <a:lnTo>
                      <a:pt x="17780" y="19050"/>
                    </a:lnTo>
                    <a:lnTo>
                      <a:pt x="838200" y="0"/>
                    </a:lnTo>
                    <a:lnTo>
                      <a:pt x="1666240" y="5080"/>
                    </a:lnTo>
                    <a:close/>
                  </a:path>
                </a:pathLst>
              </a:custGeom>
              <a:solidFill>
                <a:srgbClr val="84EBEB"/>
              </a:solidFill>
            </p:spPr>
          </p:sp>
          <p:sp>
            <p:nvSpPr>
              <p:cNvPr name="Freeform 11" id="11"/>
              <p:cNvSpPr/>
              <p:nvPr/>
            </p:nvSpPr>
            <p:spPr>
              <a:xfrm>
                <a:off x="-3810" y="0"/>
                <a:ext cx="1714500" cy="1713230"/>
              </a:xfrm>
              <a:custGeom>
                <a:avLst/>
                <a:gdLst/>
                <a:ahLst/>
                <a:cxnLst/>
                <a:rect r="r" b="b" t="t" l="l"/>
                <a:pathLst>
                  <a:path h="1713230" w="1714500">
                    <a:moveTo>
                      <a:pt x="1680210" y="21590"/>
                    </a:moveTo>
                    <a:cubicBezTo>
                      <a:pt x="1681480" y="34290"/>
                      <a:pt x="1681480" y="44450"/>
                      <a:pt x="1682750" y="54610"/>
                    </a:cubicBezTo>
                    <a:cubicBezTo>
                      <a:pt x="1685290" y="88900"/>
                      <a:pt x="1686560" y="124460"/>
                      <a:pt x="1689100" y="158750"/>
                    </a:cubicBezTo>
                    <a:cubicBezTo>
                      <a:pt x="1689100" y="208280"/>
                      <a:pt x="1701800" y="1184910"/>
                      <a:pt x="1708150" y="1234440"/>
                    </a:cubicBezTo>
                    <a:cubicBezTo>
                      <a:pt x="1714500" y="1309370"/>
                      <a:pt x="1710690" y="1385570"/>
                      <a:pt x="1710690" y="1460500"/>
                    </a:cubicBezTo>
                    <a:cubicBezTo>
                      <a:pt x="1710690" y="1526540"/>
                      <a:pt x="1711960" y="1587500"/>
                      <a:pt x="1713230" y="1652270"/>
                    </a:cubicBezTo>
                    <a:cubicBezTo>
                      <a:pt x="1713230" y="1673860"/>
                      <a:pt x="1713230" y="1687830"/>
                      <a:pt x="1713230" y="1711960"/>
                    </a:cubicBezTo>
                    <a:cubicBezTo>
                      <a:pt x="1690370" y="1711960"/>
                      <a:pt x="1670050" y="1713230"/>
                      <a:pt x="1649730" y="1711960"/>
                    </a:cubicBezTo>
                    <a:cubicBezTo>
                      <a:pt x="1567180" y="1706880"/>
                      <a:pt x="1483360" y="1713230"/>
                      <a:pt x="1400810" y="1708150"/>
                    </a:cubicBezTo>
                    <a:cubicBezTo>
                      <a:pt x="1351280" y="1704340"/>
                      <a:pt x="1303020" y="1706880"/>
                      <a:pt x="1253490" y="1704340"/>
                    </a:cubicBezTo>
                    <a:cubicBezTo>
                      <a:pt x="1230630" y="1703070"/>
                      <a:pt x="1207770" y="1701800"/>
                      <a:pt x="1184910" y="1700530"/>
                    </a:cubicBezTo>
                    <a:cubicBezTo>
                      <a:pt x="1170940" y="1700530"/>
                      <a:pt x="1158240" y="1701800"/>
                      <a:pt x="1144270" y="1701800"/>
                    </a:cubicBezTo>
                    <a:cubicBezTo>
                      <a:pt x="1108710" y="1700530"/>
                      <a:pt x="1010920" y="1701800"/>
                      <a:pt x="975360" y="1700530"/>
                    </a:cubicBezTo>
                    <a:cubicBezTo>
                      <a:pt x="949960" y="1699260"/>
                      <a:pt x="441960" y="1708150"/>
                      <a:pt x="416560" y="1706880"/>
                    </a:cubicBezTo>
                    <a:cubicBezTo>
                      <a:pt x="410210" y="1706880"/>
                      <a:pt x="402590" y="1708150"/>
                      <a:pt x="396240" y="1708150"/>
                    </a:cubicBezTo>
                    <a:cubicBezTo>
                      <a:pt x="381000" y="1708150"/>
                      <a:pt x="367030" y="1709420"/>
                      <a:pt x="351790" y="1709420"/>
                    </a:cubicBezTo>
                    <a:cubicBezTo>
                      <a:pt x="313690" y="1709420"/>
                      <a:pt x="276860" y="1708150"/>
                      <a:pt x="238760" y="1706880"/>
                    </a:cubicBezTo>
                    <a:cubicBezTo>
                      <a:pt x="215900" y="1705610"/>
                      <a:pt x="193040" y="1704340"/>
                      <a:pt x="171450" y="1703070"/>
                    </a:cubicBezTo>
                    <a:cubicBezTo>
                      <a:pt x="130810" y="1701800"/>
                      <a:pt x="90170" y="1700530"/>
                      <a:pt x="48260" y="1700530"/>
                    </a:cubicBezTo>
                    <a:cubicBezTo>
                      <a:pt x="38100" y="1700530"/>
                      <a:pt x="29210" y="1700530"/>
                      <a:pt x="19050" y="1699260"/>
                    </a:cubicBezTo>
                    <a:cubicBezTo>
                      <a:pt x="10160" y="1697990"/>
                      <a:pt x="5080" y="1691640"/>
                      <a:pt x="7620" y="1682750"/>
                    </a:cubicBezTo>
                    <a:cubicBezTo>
                      <a:pt x="16510" y="1651000"/>
                      <a:pt x="12700" y="1619250"/>
                      <a:pt x="11430" y="1586230"/>
                    </a:cubicBezTo>
                    <a:cubicBezTo>
                      <a:pt x="10160" y="1518920"/>
                      <a:pt x="6350" y="1452880"/>
                      <a:pt x="7620" y="1385570"/>
                    </a:cubicBezTo>
                    <a:cubicBezTo>
                      <a:pt x="5080" y="1301750"/>
                      <a:pt x="0" y="264160"/>
                      <a:pt x="7620" y="179070"/>
                    </a:cubicBezTo>
                    <a:cubicBezTo>
                      <a:pt x="8890" y="162560"/>
                      <a:pt x="7620" y="144780"/>
                      <a:pt x="8890" y="128270"/>
                    </a:cubicBezTo>
                    <a:cubicBezTo>
                      <a:pt x="10160" y="101600"/>
                      <a:pt x="12700" y="72390"/>
                      <a:pt x="13970" y="44450"/>
                    </a:cubicBezTo>
                    <a:cubicBezTo>
                      <a:pt x="13970" y="41910"/>
                      <a:pt x="15240" y="39370"/>
                      <a:pt x="16510" y="38100"/>
                    </a:cubicBezTo>
                    <a:cubicBezTo>
                      <a:pt x="38100" y="35560"/>
                      <a:pt x="58420" y="30480"/>
                      <a:pt x="78740" y="29210"/>
                    </a:cubicBezTo>
                    <a:cubicBezTo>
                      <a:pt x="113030" y="25400"/>
                      <a:pt x="147320" y="22860"/>
                      <a:pt x="182880" y="20320"/>
                    </a:cubicBezTo>
                    <a:cubicBezTo>
                      <a:pt x="207010" y="17780"/>
                      <a:pt x="231140" y="16510"/>
                      <a:pt x="254000" y="13970"/>
                    </a:cubicBezTo>
                    <a:cubicBezTo>
                      <a:pt x="276860" y="11430"/>
                      <a:pt x="300990" y="8890"/>
                      <a:pt x="323850" y="8890"/>
                    </a:cubicBezTo>
                    <a:cubicBezTo>
                      <a:pt x="349250" y="7620"/>
                      <a:pt x="374650" y="10160"/>
                      <a:pt x="400050" y="8890"/>
                    </a:cubicBezTo>
                    <a:cubicBezTo>
                      <a:pt x="431800" y="8890"/>
                      <a:pt x="1007110" y="6350"/>
                      <a:pt x="1038860" y="5080"/>
                    </a:cubicBezTo>
                    <a:cubicBezTo>
                      <a:pt x="1069340" y="3810"/>
                      <a:pt x="1099820" y="2540"/>
                      <a:pt x="1131570" y="2540"/>
                    </a:cubicBezTo>
                    <a:cubicBezTo>
                      <a:pt x="1183640" y="1270"/>
                      <a:pt x="1234440" y="0"/>
                      <a:pt x="1286510" y="0"/>
                    </a:cubicBezTo>
                    <a:cubicBezTo>
                      <a:pt x="1308100" y="0"/>
                      <a:pt x="1330960" y="2540"/>
                      <a:pt x="1352550" y="2540"/>
                    </a:cubicBezTo>
                    <a:cubicBezTo>
                      <a:pt x="1412240" y="3810"/>
                      <a:pt x="1473200" y="5080"/>
                      <a:pt x="1532890" y="7620"/>
                    </a:cubicBezTo>
                    <a:cubicBezTo>
                      <a:pt x="1564640" y="8890"/>
                      <a:pt x="1596390" y="12700"/>
                      <a:pt x="1628140" y="16510"/>
                    </a:cubicBezTo>
                    <a:cubicBezTo>
                      <a:pt x="1635760" y="16510"/>
                      <a:pt x="1643380" y="16510"/>
                      <a:pt x="1649730" y="16510"/>
                    </a:cubicBezTo>
                    <a:cubicBezTo>
                      <a:pt x="1661160" y="17780"/>
                      <a:pt x="1670050" y="20320"/>
                      <a:pt x="1680210" y="21590"/>
                    </a:cubicBezTo>
                    <a:close/>
                    <a:moveTo>
                      <a:pt x="1690370" y="1695450"/>
                    </a:moveTo>
                    <a:cubicBezTo>
                      <a:pt x="1691640" y="1678940"/>
                      <a:pt x="1692910" y="1666240"/>
                      <a:pt x="1692910" y="1653540"/>
                    </a:cubicBezTo>
                    <a:cubicBezTo>
                      <a:pt x="1691640" y="1581150"/>
                      <a:pt x="1690370" y="1513840"/>
                      <a:pt x="1690370" y="1441450"/>
                    </a:cubicBezTo>
                    <a:cubicBezTo>
                      <a:pt x="1690370" y="1408430"/>
                      <a:pt x="1692910" y="1375410"/>
                      <a:pt x="1691640" y="1342390"/>
                    </a:cubicBezTo>
                    <a:cubicBezTo>
                      <a:pt x="1691640" y="1311910"/>
                      <a:pt x="1690370" y="1280160"/>
                      <a:pt x="1689100" y="1249680"/>
                    </a:cubicBezTo>
                    <a:cubicBezTo>
                      <a:pt x="1684020" y="1202690"/>
                      <a:pt x="1672590" y="229870"/>
                      <a:pt x="1672590" y="182880"/>
                    </a:cubicBezTo>
                    <a:cubicBezTo>
                      <a:pt x="1670050" y="143510"/>
                      <a:pt x="1667510" y="102870"/>
                      <a:pt x="1664970" y="63500"/>
                    </a:cubicBezTo>
                    <a:cubicBezTo>
                      <a:pt x="1663700" y="44450"/>
                      <a:pt x="1662430" y="43180"/>
                      <a:pt x="1645920" y="41910"/>
                    </a:cubicBezTo>
                    <a:cubicBezTo>
                      <a:pt x="1642110" y="41910"/>
                      <a:pt x="1639570" y="41910"/>
                      <a:pt x="1635760" y="40640"/>
                    </a:cubicBezTo>
                    <a:cubicBezTo>
                      <a:pt x="1604010" y="36830"/>
                      <a:pt x="1570990" y="31750"/>
                      <a:pt x="1539240" y="30480"/>
                    </a:cubicBezTo>
                    <a:cubicBezTo>
                      <a:pt x="1461770" y="26670"/>
                      <a:pt x="1383030" y="25400"/>
                      <a:pt x="1305560" y="22860"/>
                    </a:cubicBezTo>
                    <a:cubicBezTo>
                      <a:pt x="1294130" y="22860"/>
                      <a:pt x="1281430" y="22860"/>
                      <a:pt x="1270000" y="22860"/>
                    </a:cubicBezTo>
                    <a:cubicBezTo>
                      <a:pt x="1250950" y="22860"/>
                      <a:pt x="1231900" y="22860"/>
                      <a:pt x="1214120" y="22860"/>
                    </a:cubicBezTo>
                    <a:cubicBezTo>
                      <a:pt x="1173480" y="22860"/>
                      <a:pt x="1132840" y="22860"/>
                      <a:pt x="1093470" y="24130"/>
                    </a:cubicBezTo>
                    <a:cubicBezTo>
                      <a:pt x="1059180" y="25400"/>
                      <a:pt x="481330" y="29210"/>
                      <a:pt x="447040" y="29210"/>
                    </a:cubicBezTo>
                    <a:cubicBezTo>
                      <a:pt x="391160" y="29210"/>
                      <a:pt x="335280" y="26670"/>
                      <a:pt x="279400" y="33020"/>
                    </a:cubicBezTo>
                    <a:cubicBezTo>
                      <a:pt x="250190" y="36830"/>
                      <a:pt x="222250" y="36830"/>
                      <a:pt x="194310" y="38100"/>
                    </a:cubicBezTo>
                    <a:cubicBezTo>
                      <a:pt x="146050" y="41910"/>
                      <a:pt x="97790" y="45720"/>
                      <a:pt x="49530" y="50800"/>
                    </a:cubicBezTo>
                    <a:cubicBezTo>
                      <a:pt x="36830" y="50800"/>
                      <a:pt x="34290" y="53340"/>
                      <a:pt x="33020" y="68580"/>
                    </a:cubicBezTo>
                    <a:cubicBezTo>
                      <a:pt x="31750" y="91440"/>
                      <a:pt x="31750" y="114300"/>
                      <a:pt x="30480" y="137160"/>
                    </a:cubicBezTo>
                    <a:cubicBezTo>
                      <a:pt x="29210" y="175260"/>
                      <a:pt x="26670" y="212090"/>
                      <a:pt x="25400" y="250190"/>
                    </a:cubicBezTo>
                    <a:cubicBezTo>
                      <a:pt x="20320" y="290830"/>
                      <a:pt x="26670" y="1283970"/>
                      <a:pt x="29210" y="1324610"/>
                    </a:cubicBezTo>
                    <a:cubicBezTo>
                      <a:pt x="29210" y="1367790"/>
                      <a:pt x="29210" y="1412240"/>
                      <a:pt x="30480" y="1455420"/>
                    </a:cubicBezTo>
                    <a:cubicBezTo>
                      <a:pt x="30480" y="1487170"/>
                      <a:pt x="33020" y="1518920"/>
                      <a:pt x="33020" y="1550670"/>
                    </a:cubicBezTo>
                    <a:cubicBezTo>
                      <a:pt x="33020" y="1584960"/>
                      <a:pt x="33020" y="1619250"/>
                      <a:pt x="31750" y="1653540"/>
                    </a:cubicBezTo>
                    <a:cubicBezTo>
                      <a:pt x="31750" y="1657350"/>
                      <a:pt x="31750" y="1659890"/>
                      <a:pt x="31750" y="1663700"/>
                    </a:cubicBezTo>
                    <a:cubicBezTo>
                      <a:pt x="31750" y="1673860"/>
                      <a:pt x="35560" y="1677670"/>
                      <a:pt x="44450" y="1677670"/>
                    </a:cubicBezTo>
                    <a:cubicBezTo>
                      <a:pt x="60960" y="1677670"/>
                      <a:pt x="78740" y="1678940"/>
                      <a:pt x="95250" y="1678940"/>
                    </a:cubicBezTo>
                    <a:cubicBezTo>
                      <a:pt x="119380" y="1678940"/>
                      <a:pt x="144780" y="1676400"/>
                      <a:pt x="168910" y="1678940"/>
                    </a:cubicBezTo>
                    <a:cubicBezTo>
                      <a:pt x="208280" y="1682750"/>
                      <a:pt x="247650" y="1685290"/>
                      <a:pt x="287020" y="1684020"/>
                    </a:cubicBezTo>
                    <a:cubicBezTo>
                      <a:pt x="312420" y="1682750"/>
                      <a:pt x="336550" y="1685290"/>
                      <a:pt x="361950" y="1685290"/>
                    </a:cubicBezTo>
                    <a:cubicBezTo>
                      <a:pt x="398780" y="1685290"/>
                      <a:pt x="435610" y="1684020"/>
                      <a:pt x="472440" y="1685290"/>
                    </a:cubicBezTo>
                    <a:cubicBezTo>
                      <a:pt x="527050" y="1686560"/>
                      <a:pt x="1126490" y="1676400"/>
                      <a:pt x="1182370" y="1678940"/>
                    </a:cubicBezTo>
                    <a:cubicBezTo>
                      <a:pt x="1206500" y="1680210"/>
                      <a:pt x="1230630" y="1681480"/>
                      <a:pt x="1253490" y="1681480"/>
                    </a:cubicBezTo>
                    <a:cubicBezTo>
                      <a:pt x="1295400" y="1684020"/>
                      <a:pt x="1336040" y="1680210"/>
                      <a:pt x="1377950" y="1684020"/>
                    </a:cubicBezTo>
                    <a:cubicBezTo>
                      <a:pt x="1412240" y="1686560"/>
                      <a:pt x="1446530" y="1686560"/>
                      <a:pt x="1480820" y="1689100"/>
                    </a:cubicBezTo>
                    <a:cubicBezTo>
                      <a:pt x="1531620" y="1692910"/>
                      <a:pt x="1582420" y="1695450"/>
                      <a:pt x="1633220" y="1696720"/>
                    </a:cubicBezTo>
                    <a:cubicBezTo>
                      <a:pt x="1652270" y="1696720"/>
                      <a:pt x="1670050" y="1695450"/>
                      <a:pt x="1690370" y="169545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12" id="12"/>
            <p:cNvSpPr txBox="true"/>
            <p:nvPr/>
          </p:nvSpPr>
          <p:spPr>
            <a:xfrm rot="0">
              <a:off x="269188" y="668256"/>
              <a:ext cx="2000744" cy="9097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22"/>
                </a:lnSpc>
              </a:pPr>
              <a:r>
                <a:rPr lang="en-US" sz="2300">
                  <a:solidFill>
                    <a:srgbClr val="000000"/>
                  </a:solidFill>
                  <a:latin typeface="Public Sans"/>
                </a:rPr>
                <a:t>Have a nice week</a:t>
              </a:r>
            </a:p>
          </p:txBody>
        </p:sp>
        <p:sp>
          <p:nvSpPr>
            <p:cNvPr name="AutoShape 13" id="13"/>
            <p:cNvSpPr/>
            <p:nvPr/>
          </p:nvSpPr>
          <p:spPr>
            <a:xfrm rot="-201720">
              <a:off x="920712" y="20251"/>
              <a:ext cx="697696" cy="240028"/>
            </a:xfrm>
            <a:prstGeom prst="rect">
              <a:avLst/>
            </a:prstGeom>
            <a:solidFill>
              <a:srgbClr val="000000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028700" y="971550"/>
            <a:ext cx="6212797" cy="386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Public Sans"/>
              </a:rPr>
              <a:t>Mobile Development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046503" y="971550"/>
            <a:ext cx="6212797" cy="386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Public Sans"/>
              </a:rPr>
              <a:t>Ngày 25 tháng 05 năm 2022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9074" r="0" b="907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6881176" y="-6154795"/>
            <a:ext cx="13045124" cy="11298295"/>
            <a:chOff x="0" y="0"/>
            <a:chExt cx="6202680" cy="5372100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6202680" cy="5372100"/>
            </a:xfrm>
            <a:custGeom>
              <a:avLst/>
              <a:gdLst/>
              <a:ahLst/>
              <a:cxnLst/>
              <a:rect r="r" b="b" t="t" l="l"/>
              <a:pathLst>
                <a:path h="5372100" w="6202680">
                  <a:moveTo>
                    <a:pt x="465201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652010" y="5372100"/>
                  </a:lnTo>
                  <a:lnTo>
                    <a:pt x="6202680" y="2686050"/>
                  </a:lnTo>
                  <a:lnTo>
                    <a:pt x="4652010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0101584" y="-125255"/>
            <a:ext cx="12024015" cy="10412255"/>
            <a:chOff x="0" y="0"/>
            <a:chExt cx="4282440" cy="370840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3"/>
              <a:stretch>
                <a:fillRect l="-7730" r="-7730" t="0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2333625"/>
            <a:ext cx="7705247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000"/>
              </a:lnSpc>
              <a:spcBef>
                <a:spcPct val="0"/>
              </a:spcBef>
            </a:pPr>
            <a:r>
              <a:rPr lang="en-US" sz="9000">
                <a:solidFill>
                  <a:srgbClr val="1836B2"/>
                </a:solidFill>
                <a:latin typeface="Fira Sans Medium Bold"/>
              </a:rPr>
              <a:t>MEMBER TEAM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9071653">
            <a:off x="1596858" y="3765440"/>
            <a:ext cx="3173179" cy="3173179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9071653">
            <a:off x="5906352" y="3765440"/>
            <a:ext cx="3173179" cy="3173179"/>
          </a:xfrm>
          <a:prstGeom prst="rect">
            <a:avLst/>
          </a:prstGeom>
        </p:spPr>
      </p:pic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6441810" y="4300902"/>
            <a:ext cx="2102263" cy="2102255"/>
            <a:chOff x="0" y="0"/>
            <a:chExt cx="6350000" cy="6349975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0" r="0" t="0" b="0"/>
              </a:stretch>
            </a:blip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2132316" y="4300902"/>
            <a:ext cx="2102263" cy="2102255"/>
            <a:chOff x="0" y="0"/>
            <a:chExt cx="6350000" cy="6349975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7"/>
              <a:stretch>
                <a:fillRect l="0" r="0" t="0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486872" y="7098481"/>
            <a:ext cx="3393150" cy="1216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78"/>
              </a:lnSpc>
            </a:pPr>
            <a:r>
              <a:rPr lang="en-US" sz="3484">
                <a:solidFill>
                  <a:srgbClr val="000000"/>
                </a:solidFill>
                <a:latin typeface="DejaVu Serif"/>
              </a:rPr>
              <a:t>Dương Minh Thành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796366" y="7098481"/>
            <a:ext cx="3393150" cy="1216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78"/>
              </a:lnSpc>
            </a:pPr>
            <a:r>
              <a:rPr lang="en-US" sz="3484">
                <a:solidFill>
                  <a:srgbClr val="000000"/>
                </a:solidFill>
                <a:latin typeface="DejaVu Serif"/>
              </a:rPr>
              <a:t>Đinh Ngọc </a:t>
            </a:r>
          </a:p>
          <a:p>
            <a:pPr algn="ctr">
              <a:lnSpc>
                <a:spcPts val="4878"/>
              </a:lnSpc>
            </a:pPr>
            <a:r>
              <a:rPr lang="en-US" sz="3484">
                <a:solidFill>
                  <a:srgbClr val="000000"/>
                </a:solidFill>
                <a:latin typeface="DejaVu Serif"/>
              </a:rPr>
              <a:t>Sơn Anh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9074" r="0" b="907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34026" r="0" b="0"/>
          <a:stretch>
            <a:fillRect/>
          </a:stretch>
        </p:blipFill>
        <p:spPr>
          <a:xfrm flipH="false" flipV="true" rot="-5400000">
            <a:off x="13347499" y="1607857"/>
            <a:ext cx="12384751" cy="7071286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1811718"/>
            <a:ext cx="8654286" cy="930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99"/>
              </a:lnSpc>
            </a:pPr>
            <a:r>
              <a:rPr lang="en-US" sz="6999">
                <a:solidFill>
                  <a:srgbClr val="1836B2"/>
                </a:solidFill>
                <a:latin typeface="Fira Sans Medium Bold"/>
              </a:rPr>
              <a:t>TABLE</a:t>
            </a:r>
            <a:r>
              <a:rPr lang="en-US" sz="6999">
                <a:solidFill>
                  <a:srgbClr val="1836B2"/>
                </a:solidFill>
                <a:latin typeface="Fira Sans Medium Bold"/>
              </a:rPr>
              <a:t> OF CONTENTS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465091" y="3480626"/>
            <a:ext cx="8407519" cy="4721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99"/>
              </a:lnSpc>
            </a:pPr>
            <a:r>
              <a:rPr lang="en-US" u="none" sz="3999">
                <a:solidFill>
                  <a:srgbClr val="000000"/>
                </a:solidFill>
                <a:latin typeface="Fira Sans Light"/>
              </a:rPr>
              <a:t>Introduction</a:t>
            </a:r>
          </a:p>
          <a:p>
            <a:pPr algn="l" marL="0" indent="0" lvl="0">
              <a:lnSpc>
                <a:spcPts val="7599"/>
              </a:lnSpc>
            </a:pPr>
            <a:r>
              <a:rPr lang="en-US" u="none" sz="3999">
                <a:solidFill>
                  <a:srgbClr val="000000"/>
                </a:solidFill>
                <a:latin typeface="Fira Sans Light"/>
              </a:rPr>
              <a:t>Technicals</a:t>
            </a:r>
          </a:p>
          <a:p>
            <a:pPr algn="l" marL="0" indent="0" lvl="0">
              <a:lnSpc>
                <a:spcPts val="7599"/>
              </a:lnSpc>
            </a:pPr>
            <a:r>
              <a:rPr lang="en-US" u="none" sz="3999">
                <a:solidFill>
                  <a:srgbClr val="000000"/>
                </a:solidFill>
                <a:latin typeface="Fira Sans Light"/>
              </a:rPr>
              <a:t>Working Principle</a:t>
            </a:r>
          </a:p>
          <a:p>
            <a:pPr algn="l" marL="0" indent="0" lvl="0">
              <a:lnSpc>
                <a:spcPts val="7599"/>
              </a:lnSpc>
            </a:pPr>
            <a:r>
              <a:rPr lang="en-US" u="none" sz="3999">
                <a:solidFill>
                  <a:srgbClr val="000000"/>
                </a:solidFill>
                <a:latin typeface="Fira Sans Light"/>
              </a:rPr>
              <a:t>BENEFITS</a:t>
            </a:r>
          </a:p>
          <a:p>
            <a:pPr algn="l" marL="0" indent="0" lvl="0">
              <a:lnSpc>
                <a:spcPts val="7599"/>
              </a:lnSpc>
            </a:pPr>
            <a:r>
              <a:rPr lang="en-US" u="none" sz="3999">
                <a:solidFill>
                  <a:srgbClr val="000000"/>
                </a:solidFill>
                <a:latin typeface="Fira Sans Light"/>
              </a:rPr>
              <a:t>Demo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480625"/>
            <a:ext cx="981495" cy="4721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99"/>
              </a:lnSpc>
              <a:spcBef>
                <a:spcPct val="0"/>
              </a:spcBef>
            </a:pPr>
            <a:r>
              <a:rPr lang="en-US" u="none" sz="3999">
                <a:solidFill>
                  <a:srgbClr val="000000"/>
                </a:solidFill>
                <a:latin typeface="Fira Sans Medium"/>
              </a:rPr>
              <a:t>01</a:t>
            </a:r>
          </a:p>
          <a:p>
            <a:pPr algn="l" marL="0" indent="0" lvl="0">
              <a:lnSpc>
                <a:spcPts val="7599"/>
              </a:lnSpc>
              <a:spcBef>
                <a:spcPct val="0"/>
              </a:spcBef>
            </a:pPr>
            <a:r>
              <a:rPr lang="en-US" u="none" sz="3999">
                <a:solidFill>
                  <a:srgbClr val="000000"/>
                </a:solidFill>
                <a:latin typeface="Fira Sans Medium"/>
              </a:rPr>
              <a:t>02</a:t>
            </a:r>
          </a:p>
          <a:p>
            <a:pPr algn="l" marL="0" indent="0" lvl="0">
              <a:lnSpc>
                <a:spcPts val="7599"/>
              </a:lnSpc>
              <a:spcBef>
                <a:spcPct val="0"/>
              </a:spcBef>
            </a:pPr>
            <a:r>
              <a:rPr lang="en-US" u="none" sz="3999">
                <a:solidFill>
                  <a:srgbClr val="000000"/>
                </a:solidFill>
                <a:latin typeface="Fira Sans Medium"/>
              </a:rPr>
              <a:t>03</a:t>
            </a:r>
          </a:p>
          <a:p>
            <a:pPr algn="l" marL="0" indent="0" lvl="0">
              <a:lnSpc>
                <a:spcPts val="7599"/>
              </a:lnSpc>
              <a:spcBef>
                <a:spcPct val="0"/>
              </a:spcBef>
            </a:pPr>
            <a:r>
              <a:rPr lang="en-US" u="none" sz="3999">
                <a:solidFill>
                  <a:srgbClr val="000000"/>
                </a:solidFill>
                <a:latin typeface="Fira Sans Medium"/>
              </a:rPr>
              <a:t>04</a:t>
            </a:r>
          </a:p>
          <a:p>
            <a:pPr algn="l" marL="0" indent="0" lvl="0">
              <a:lnSpc>
                <a:spcPts val="7599"/>
              </a:lnSpc>
              <a:spcBef>
                <a:spcPct val="0"/>
              </a:spcBef>
            </a:pPr>
            <a:r>
              <a:rPr lang="en-US" u="none" sz="3999">
                <a:solidFill>
                  <a:srgbClr val="000000"/>
                </a:solidFill>
                <a:latin typeface="Fira Sans Medium"/>
              </a:rPr>
              <a:t>05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9074" r="0" b="907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9975044" y="5293149"/>
            <a:ext cx="12313655" cy="10664775"/>
            <a:chOff x="0" y="0"/>
            <a:chExt cx="6202680" cy="5372100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6202680" cy="5372100"/>
            </a:xfrm>
            <a:custGeom>
              <a:avLst/>
              <a:gdLst/>
              <a:ahLst/>
              <a:cxnLst/>
              <a:rect r="r" b="b" t="t" l="l"/>
              <a:pathLst>
                <a:path h="5372100" w="6202680">
                  <a:moveTo>
                    <a:pt x="465201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652010" y="5372100"/>
                  </a:lnTo>
                  <a:lnTo>
                    <a:pt x="6202680" y="2686050"/>
                  </a:lnTo>
                  <a:lnTo>
                    <a:pt x="4652010" y="0"/>
                  </a:lnTo>
                  <a:close/>
                </a:path>
              </a:pathLst>
            </a:custGeom>
            <a:solidFill>
              <a:srgbClr val="86C7ED"/>
            </a:solidFill>
          </p:spPr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028700" y="5653086"/>
            <a:ext cx="7202852" cy="4585816"/>
          </a:xfrm>
          <a:prstGeom prst="rect">
            <a:avLst/>
          </a:prstGeom>
        </p:spPr>
      </p:pic>
      <p:sp>
        <p:nvSpPr>
          <p:cNvPr name="AutoShape 6" id="6"/>
          <p:cNvSpPr/>
          <p:nvPr/>
        </p:nvSpPr>
        <p:spPr>
          <a:xfrm rot="5399999">
            <a:off x="6670015" y="5648324"/>
            <a:ext cx="4957494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551045" y="2380404"/>
            <a:ext cx="8602480" cy="3272683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rcRect l="0" t="0" r="871" b="0"/>
          <a:stretch>
            <a:fillRect/>
          </a:stretch>
        </p:blipFill>
        <p:spPr>
          <a:xfrm flipH="false" flipV="false" rot="0">
            <a:off x="9144000" y="2584482"/>
            <a:ext cx="9134475" cy="6137209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4411582" y="9142047"/>
            <a:ext cx="2847718" cy="393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03"/>
              </a:lnSpc>
              <a:spcBef>
                <a:spcPct val="0"/>
              </a:spcBef>
            </a:pPr>
            <a:r>
              <a:rPr lang="en-US" sz="2288">
                <a:solidFill>
                  <a:srgbClr val="1836B2"/>
                </a:solidFill>
                <a:latin typeface="Fira Sans Bold Bold"/>
              </a:rPr>
              <a:t>Mobile Development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41520" y="690563"/>
            <a:ext cx="6956187" cy="790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5999">
                <a:solidFill>
                  <a:srgbClr val="1836B2"/>
                </a:solidFill>
                <a:latin typeface="Fira Sans Medium Bold"/>
              </a:rPr>
              <a:t>INTRODUCTION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51045" y="1483783"/>
            <a:ext cx="8231552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1836B2"/>
                </a:solidFill>
                <a:latin typeface="DejaVu Serif"/>
              </a:rPr>
              <a:t>Weather Forecast Show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153525" y="1483783"/>
            <a:ext cx="8231552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1836B2"/>
                </a:solidFill>
                <a:latin typeface="DejaVu Serif"/>
              </a:rPr>
              <a:t>Weather Report App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9074" r="0" b="907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3239548" y="2208664"/>
            <a:ext cx="5434489" cy="586967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9144000" y="2254469"/>
            <a:ext cx="5778062" cy="5778062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28700" y="1143000"/>
            <a:ext cx="9856186" cy="766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99"/>
              </a:lnSpc>
              <a:spcBef>
                <a:spcPct val="0"/>
              </a:spcBef>
            </a:pPr>
            <a:r>
              <a:rPr lang="en-US" sz="5799">
                <a:solidFill>
                  <a:srgbClr val="1836B2"/>
                </a:solidFill>
                <a:latin typeface="Fira Sans Medium Bold"/>
              </a:rPr>
              <a:t>TECHNICALS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428426" y="8361680"/>
            <a:ext cx="5056733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</a:rPr>
              <a:t>Android Studio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607728" y="8361680"/>
            <a:ext cx="4850606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</a:rPr>
              <a:t>Open Weather</a:t>
            </a:r>
          </a:p>
        </p:txBody>
      </p:sp>
      <p:sp>
        <p:nvSpPr>
          <p:cNvPr name="AutoShape 8" id="8"/>
          <p:cNvSpPr/>
          <p:nvPr/>
        </p:nvSpPr>
        <p:spPr>
          <a:xfrm rot="5399999">
            <a:off x="6660490" y="5138738"/>
            <a:ext cx="4957494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9074" r="0" b="907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3374736" y="3963752"/>
            <a:ext cx="9523289" cy="4999029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38225" y="1143000"/>
            <a:ext cx="9856186" cy="2233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99"/>
              </a:lnSpc>
              <a:spcBef>
                <a:spcPct val="0"/>
              </a:spcBef>
            </a:pPr>
            <a:r>
              <a:rPr lang="en-US" sz="5799">
                <a:solidFill>
                  <a:srgbClr val="444342"/>
                </a:solidFill>
                <a:latin typeface="Fira Sans Medium Bold"/>
              </a:rPr>
              <a:t>WORKING PRINCIPLE(SHOW WEATHER INFORMATION(TODAY))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9074" r="0" b="907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3960561" y="3956234"/>
            <a:ext cx="9523289" cy="4999029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1143000"/>
            <a:ext cx="9856186" cy="1499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99"/>
              </a:lnSpc>
              <a:spcBef>
                <a:spcPct val="0"/>
              </a:spcBef>
            </a:pPr>
            <a:r>
              <a:rPr lang="en-US" sz="5799">
                <a:solidFill>
                  <a:srgbClr val="444342"/>
                </a:solidFill>
                <a:latin typeface="Fira Sans Medium Bold"/>
              </a:rPr>
              <a:t>WORKING PRINCIPLE(SHOW WEATHER FORECAST(7 DAYS))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9074" r="0" b="907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5399999">
            <a:off x="3638311" y="5674207"/>
            <a:ext cx="4957494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5399999">
            <a:off x="9531441" y="5674207"/>
            <a:ext cx="4957494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6121821" y="3874974"/>
            <a:ext cx="2929774" cy="2537053"/>
            <a:chOff x="0" y="0"/>
            <a:chExt cx="4282440" cy="370840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3"/>
              <a:stretch>
                <a:fillRect l="-15159" r="-15159" t="0" b="0"/>
              </a:stretch>
            </a:blip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9051595" y="3874974"/>
            <a:ext cx="2963356" cy="2566132"/>
            <a:chOff x="0" y="0"/>
            <a:chExt cx="4282440" cy="3708400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4"/>
              <a:stretch>
                <a:fillRect l="-7730" r="-7730" t="0" b="0"/>
              </a:stretch>
            </a:blip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7385112" y="6412026"/>
            <a:ext cx="2918000" cy="2526857"/>
            <a:chOff x="0" y="0"/>
            <a:chExt cx="4282440" cy="3708400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5"/>
              <a:stretch>
                <a:fillRect l="-19344" r="-19344" t="0" b="0"/>
              </a:stretch>
            </a:blip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712541" y="6393582"/>
            <a:ext cx="2939299" cy="2545301"/>
            <a:chOff x="0" y="0"/>
            <a:chExt cx="4282440" cy="3708400"/>
          </a:xfrm>
        </p:grpSpPr>
        <p:sp>
          <p:nvSpPr>
            <p:cNvPr name="Freeform 12" id="12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6"/>
              <a:stretch>
                <a:fillRect l="-14946" r="-14946" t="0" b="0"/>
              </a:stretch>
            </a:blip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3191386" y="3874974"/>
            <a:ext cx="2920910" cy="2529377"/>
            <a:chOff x="0" y="0"/>
            <a:chExt cx="4282440" cy="3708400"/>
          </a:xfrm>
        </p:grpSpPr>
        <p:sp>
          <p:nvSpPr>
            <p:cNvPr name="Freeform 14" id="14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7"/>
              <a:stretch>
                <a:fillRect l="-3302" r="-3302" t="0" b="0"/>
              </a:stretch>
            </a:blip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283592" y="3904054"/>
            <a:ext cx="2929774" cy="2537053"/>
            <a:chOff x="0" y="0"/>
            <a:chExt cx="4282440" cy="3708400"/>
          </a:xfrm>
        </p:grpSpPr>
        <p:sp>
          <p:nvSpPr>
            <p:cNvPr name="Freeform 16" id="16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8"/>
              <a:stretch>
                <a:fillRect l="-19276" r="-19276" t="0" b="0"/>
              </a:stretch>
            </a:blipFill>
          </p:spPr>
        </p:sp>
      </p:grp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12024476" y="3904054"/>
            <a:ext cx="2929774" cy="2537053"/>
            <a:chOff x="0" y="0"/>
            <a:chExt cx="4282440" cy="3708400"/>
          </a:xfrm>
        </p:grpSpPr>
        <p:sp>
          <p:nvSpPr>
            <p:cNvPr name="Freeform 18" id="18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9"/>
              <a:stretch>
                <a:fillRect l="0" r="0" t="-26331" b="-26331"/>
              </a:stretch>
            </a:blipFill>
          </p:spPr>
        </p:sp>
      </p:grpSp>
      <p:grpSp>
        <p:nvGrpSpPr>
          <p:cNvPr name="Group 19" id="19"/>
          <p:cNvGrpSpPr>
            <a:grpSpLocks noChangeAspect="true"/>
          </p:cNvGrpSpPr>
          <p:nvPr/>
        </p:nvGrpSpPr>
        <p:grpSpPr>
          <a:xfrm rot="0">
            <a:off x="14963775" y="3904054"/>
            <a:ext cx="2929774" cy="2537053"/>
            <a:chOff x="0" y="0"/>
            <a:chExt cx="4282440" cy="3708400"/>
          </a:xfrm>
        </p:grpSpPr>
        <p:sp>
          <p:nvSpPr>
            <p:cNvPr name="Freeform 20" id="20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10"/>
              <a:stretch>
                <a:fillRect l="-7730" r="-7730" t="0" b="0"/>
              </a:stretch>
            </a:blipFill>
          </p:spPr>
        </p:sp>
      </p:grpSp>
      <p:grpSp>
        <p:nvGrpSpPr>
          <p:cNvPr name="Group 21" id="21"/>
          <p:cNvGrpSpPr>
            <a:grpSpLocks noChangeAspect="true"/>
          </p:cNvGrpSpPr>
          <p:nvPr/>
        </p:nvGrpSpPr>
        <p:grpSpPr>
          <a:xfrm rot="0">
            <a:off x="13498888" y="6412026"/>
            <a:ext cx="2929774" cy="2537053"/>
            <a:chOff x="0" y="0"/>
            <a:chExt cx="4282440" cy="3708400"/>
          </a:xfrm>
        </p:grpSpPr>
        <p:sp>
          <p:nvSpPr>
            <p:cNvPr name="Freeform 22" id="22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11"/>
              <a:stretch>
                <a:fillRect l="-14946" r="-14946" t="0" b="0"/>
              </a:stretch>
            </a:blip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1028700" y="3128785"/>
            <a:ext cx="4369332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83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Fira Sans Bold"/>
              </a:rPr>
              <a:t>In the family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855155" y="3120589"/>
            <a:ext cx="4369332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Fira Sans Bold"/>
              </a:rPr>
              <a:t>In agriculture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889968" y="3128785"/>
            <a:ext cx="4369332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Fira Sans Bold"/>
              </a:rPr>
              <a:t>In industry: 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28700" y="1143000"/>
            <a:ext cx="9274413" cy="766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99"/>
              </a:lnSpc>
              <a:spcBef>
                <a:spcPct val="0"/>
              </a:spcBef>
            </a:pPr>
            <a:r>
              <a:rPr lang="en-US" sz="5799">
                <a:solidFill>
                  <a:srgbClr val="1836B2"/>
                </a:solidFill>
                <a:latin typeface="Fira Sans Medium Bold"/>
              </a:rPr>
              <a:t>BENEFITS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9074" r="0" b="907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4447992" y="2598986"/>
            <a:ext cx="3017602" cy="6132521"/>
            <a:chOff x="0" y="0"/>
            <a:chExt cx="5001260" cy="10163810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3"/>
              <a:stretch>
                <a:fillRect l="-45" r="-45" t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4"/>
              <a:stretch>
                <a:fillRect l="-4596" r="-4596" t="0" b="0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9376085" y="2598986"/>
            <a:ext cx="3017602" cy="6132521"/>
            <a:chOff x="0" y="0"/>
            <a:chExt cx="5001260" cy="1016381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3"/>
              <a:stretch>
                <a:fillRect l="-45" r="-45" t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5"/>
              <a:stretch>
                <a:fillRect l="-4432" r="-4432" t="0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1028700" y="1143000"/>
            <a:ext cx="9856186" cy="766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99"/>
              </a:lnSpc>
              <a:spcBef>
                <a:spcPct val="0"/>
              </a:spcBef>
            </a:pPr>
            <a:r>
              <a:rPr lang="en-US" sz="5799">
                <a:solidFill>
                  <a:srgbClr val="1836B2"/>
                </a:solidFill>
                <a:latin typeface="Fira Sans Medium Bold"/>
              </a:rPr>
              <a:t>DEMO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DAFBnJmcTIs</dc:identifier>
  <dcterms:modified xsi:type="dcterms:W3CDTF">2011-08-01T06:04:30Z</dcterms:modified>
  <cp:revision>1</cp:revision>
  <dc:title>Weather REport app</dc:title>
</cp:coreProperties>
</file>

<file path=docProps/thumbnail.jpeg>
</file>